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6"/>
  </p:notesMasterIdLst>
  <p:sldIdLst>
    <p:sldId id="257" r:id="rId5"/>
  </p:sldIdLst>
  <p:sldSz cx="6858000" cy="1219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F00"/>
    <a:srgbClr val="000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2C36106-AEE8-41E1-8D92-CABC922B0613}" v="4" dt="2021-09-16T11:51:47.23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50" d="100"/>
          <a:sy n="50" d="100"/>
        </p:scale>
        <p:origin x="2016" y="-10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Inge Huizenga" userId="4f3ab878-6c72-4731-b60c-9e605797f8da" providerId="ADAL" clId="{92C36106-AEE8-41E1-8D92-CABC922B0613}"/>
    <pc:docChg chg="modSld">
      <pc:chgData name="Inge Huizenga" userId="4f3ab878-6c72-4731-b60c-9e605797f8da" providerId="ADAL" clId="{92C36106-AEE8-41E1-8D92-CABC922B0613}" dt="2021-09-16T11:52:36.975" v="111" actId="20577"/>
      <pc:docMkLst>
        <pc:docMk/>
      </pc:docMkLst>
      <pc:sldChg chg="addSp modSp mod">
        <pc:chgData name="Inge Huizenga" userId="4f3ab878-6c72-4731-b60c-9e605797f8da" providerId="ADAL" clId="{92C36106-AEE8-41E1-8D92-CABC922B0613}" dt="2021-09-16T11:52:36.975" v="111" actId="20577"/>
        <pc:sldMkLst>
          <pc:docMk/>
          <pc:sldMk cId="2319050464" sldId="257"/>
        </pc:sldMkLst>
        <pc:spChg chg="add mod">
          <ac:chgData name="Inge Huizenga" userId="4f3ab878-6c72-4731-b60c-9e605797f8da" providerId="ADAL" clId="{92C36106-AEE8-41E1-8D92-CABC922B0613}" dt="2021-09-16T11:52:36.975" v="111" actId="20577"/>
          <ac:spMkLst>
            <pc:docMk/>
            <pc:sldMk cId="2319050464" sldId="257"/>
            <ac:spMk id="18" creationId="{228AD8E7-948D-42EF-99FD-638D9B630513}"/>
          </ac:spMkLst>
        </pc:spChg>
        <pc:spChg chg="add mod">
          <ac:chgData name="Inge Huizenga" userId="4f3ab878-6c72-4731-b60c-9e605797f8da" providerId="ADAL" clId="{92C36106-AEE8-41E1-8D92-CABC922B0613}" dt="2021-09-16T11:51:16.488" v="80" actId="6549"/>
          <ac:spMkLst>
            <pc:docMk/>
            <pc:sldMk cId="2319050464" sldId="257"/>
            <ac:spMk id="19" creationId="{F3B69EEA-B914-451C-9EEE-CCFA8757E4FF}"/>
          </ac:spMkLst>
        </pc:spChg>
        <pc:spChg chg="mod">
          <ac:chgData name="Inge Huizenga" userId="4f3ab878-6c72-4731-b60c-9e605797f8da" providerId="ADAL" clId="{92C36106-AEE8-41E1-8D92-CABC922B0613}" dt="2021-09-13T13:21:32.901" v="7" actId="20577"/>
          <ac:spMkLst>
            <pc:docMk/>
            <pc:sldMk cId="2319050464" sldId="257"/>
            <ac:spMk id="30" creationId="{8724CD7B-C416-454D-9508-EA0942E9F801}"/>
          </ac:spMkLst>
        </pc:spChg>
      </pc:sldChg>
    </pc:docChg>
  </pc:docChgLst>
  <pc:docChgLst>
    <pc:chgData name="Inge Huizenga" userId="4f3ab878-6c72-4731-b60c-9e605797f8da" providerId="ADAL" clId="{B94378F0-1FC4-4EC9-9889-2305F3AA2F53}"/>
    <pc:docChg chg="undo custSel modSld modMainMaster modNotesMaster">
      <pc:chgData name="Inge Huizenga" userId="4f3ab878-6c72-4731-b60c-9e605797f8da" providerId="ADAL" clId="{B94378F0-1FC4-4EC9-9889-2305F3AA2F53}" dt="2021-08-17T07:49:23.507" v="1360" actId="20577"/>
      <pc:docMkLst>
        <pc:docMk/>
      </pc:docMkLst>
      <pc:sldChg chg="addSp delSp modSp mod">
        <pc:chgData name="Inge Huizenga" userId="4f3ab878-6c72-4731-b60c-9e605797f8da" providerId="ADAL" clId="{B94378F0-1FC4-4EC9-9889-2305F3AA2F53}" dt="2021-08-17T07:49:23.507" v="1360" actId="20577"/>
        <pc:sldMkLst>
          <pc:docMk/>
          <pc:sldMk cId="2319050464" sldId="257"/>
        </pc:sldMkLst>
        <pc:spChg chg="del">
          <ac:chgData name="Inge Huizenga" userId="4f3ab878-6c72-4731-b60c-9e605797f8da" providerId="ADAL" clId="{B94378F0-1FC4-4EC9-9889-2305F3AA2F53}" dt="2021-08-16T11:38:05.191" v="67" actId="478"/>
          <ac:spMkLst>
            <pc:docMk/>
            <pc:sldMk cId="2319050464" sldId="257"/>
            <ac:spMk id="2" creationId="{85459AEA-2580-4B6C-A7A5-85930B9CE630}"/>
          </ac:spMkLst>
        </pc:spChg>
        <pc:spChg chg="del">
          <ac:chgData name="Inge Huizenga" userId="4f3ab878-6c72-4731-b60c-9e605797f8da" providerId="ADAL" clId="{B94378F0-1FC4-4EC9-9889-2305F3AA2F53}" dt="2021-08-16T11:38:06.027" v="68" actId="478"/>
          <ac:spMkLst>
            <pc:docMk/>
            <pc:sldMk cId="2319050464" sldId="257"/>
            <ac:spMk id="3" creationId="{2EA900EE-3075-44D4-9A65-5631A567B9FC}"/>
          </ac:spMkLst>
        </pc:spChg>
        <pc:spChg chg="mod">
          <ac:chgData name="Inge Huizenga" userId="4f3ab878-6c72-4731-b60c-9e605797f8da" providerId="ADAL" clId="{B94378F0-1FC4-4EC9-9889-2305F3AA2F53}" dt="2021-08-16T11:57:50.921" v="229"/>
          <ac:spMkLst>
            <pc:docMk/>
            <pc:sldMk cId="2319050464" sldId="257"/>
            <ac:spMk id="4" creationId="{82CD5B90-E5BB-49A0-B9F9-4A533F5F38F5}"/>
          </ac:spMkLst>
        </pc:spChg>
        <pc:spChg chg="mod">
          <ac:chgData name="Inge Huizenga" userId="4f3ab878-6c72-4731-b60c-9e605797f8da" providerId="ADAL" clId="{B94378F0-1FC4-4EC9-9889-2305F3AA2F53}" dt="2021-08-16T11:57:50.921" v="229"/>
          <ac:spMkLst>
            <pc:docMk/>
            <pc:sldMk cId="2319050464" sldId="257"/>
            <ac:spMk id="5" creationId="{C3206856-8A15-4297-94AC-30C916C76230}"/>
          </ac:spMkLst>
        </pc:spChg>
        <pc:spChg chg="del">
          <ac:chgData name="Inge Huizenga" userId="4f3ab878-6c72-4731-b60c-9e605797f8da" providerId="ADAL" clId="{B94378F0-1FC4-4EC9-9889-2305F3AA2F53}" dt="2021-08-16T11:38:04.417" v="66" actId="478"/>
          <ac:spMkLst>
            <pc:docMk/>
            <pc:sldMk cId="2319050464" sldId="257"/>
            <ac:spMk id="6" creationId="{A029CE6A-0B92-455E-A85E-FE755405E2AB}"/>
          </ac:spMkLst>
        </pc:spChg>
        <pc:spChg chg="mod">
          <ac:chgData name="Inge Huizenga" userId="4f3ab878-6c72-4731-b60c-9e605797f8da" providerId="ADAL" clId="{B94378F0-1FC4-4EC9-9889-2305F3AA2F53}" dt="2021-08-17T07:49:23.507" v="1360" actId="20577"/>
          <ac:spMkLst>
            <pc:docMk/>
            <pc:sldMk cId="2319050464" sldId="257"/>
            <ac:spMk id="7" creationId="{3A04362B-D105-4FFE-A93B-5783C950A85D}"/>
          </ac:spMkLst>
        </pc:spChg>
        <pc:spChg chg="mod">
          <ac:chgData name="Inge Huizenga" userId="4f3ab878-6c72-4731-b60c-9e605797f8da" providerId="ADAL" clId="{B94378F0-1FC4-4EC9-9889-2305F3AA2F53}" dt="2021-08-17T07:49:20.009" v="1358" actId="1036"/>
          <ac:spMkLst>
            <pc:docMk/>
            <pc:sldMk cId="2319050464" sldId="257"/>
            <ac:spMk id="8" creationId="{D7827E45-D326-4ECF-8FBE-81BA7086651B}"/>
          </ac:spMkLst>
        </pc:spChg>
        <pc:spChg chg="mod">
          <ac:chgData name="Inge Huizenga" userId="4f3ab878-6c72-4731-b60c-9e605797f8da" providerId="ADAL" clId="{B94378F0-1FC4-4EC9-9889-2305F3AA2F53}" dt="2021-08-16T11:57:50.921" v="229"/>
          <ac:spMkLst>
            <pc:docMk/>
            <pc:sldMk cId="2319050464" sldId="257"/>
            <ac:spMk id="9" creationId="{9E525FF8-B715-4764-BA6B-C992C274D32C}"/>
          </ac:spMkLst>
        </pc:spChg>
        <pc:spChg chg="add del mod">
          <ac:chgData name="Inge Huizenga" userId="4f3ab878-6c72-4731-b60c-9e605797f8da" providerId="ADAL" clId="{B94378F0-1FC4-4EC9-9889-2305F3AA2F53}" dt="2021-08-16T12:02:21.304" v="411" actId="478"/>
          <ac:spMkLst>
            <pc:docMk/>
            <pc:sldMk cId="2319050464" sldId="257"/>
            <ac:spMk id="10" creationId="{C3305DB3-B11D-457E-968E-803D970DF5F3}"/>
          </ac:spMkLst>
        </pc:spChg>
        <pc:spChg chg="del">
          <ac:chgData name="Inge Huizenga" userId="4f3ab878-6c72-4731-b60c-9e605797f8da" providerId="ADAL" clId="{B94378F0-1FC4-4EC9-9889-2305F3AA2F53}" dt="2021-08-16T11:35:20.373" v="5" actId="478"/>
          <ac:spMkLst>
            <pc:docMk/>
            <pc:sldMk cId="2319050464" sldId="257"/>
            <ac:spMk id="11" creationId="{00136D68-1B94-49F2-A293-37482B966FE2}"/>
          </ac:spMkLst>
        </pc:spChg>
        <pc:spChg chg="del">
          <ac:chgData name="Inge Huizenga" userId="4f3ab878-6c72-4731-b60c-9e605797f8da" providerId="ADAL" clId="{B94378F0-1FC4-4EC9-9889-2305F3AA2F53}" dt="2021-08-16T11:35:16.142" v="3" actId="478"/>
          <ac:spMkLst>
            <pc:docMk/>
            <pc:sldMk cId="2319050464" sldId="257"/>
            <ac:spMk id="13" creationId="{0833EACF-DE75-4D1A-B7E5-7E1DB4B3F611}"/>
          </ac:spMkLst>
        </pc:spChg>
        <pc:spChg chg="mod">
          <ac:chgData name="Inge Huizenga" userId="4f3ab878-6c72-4731-b60c-9e605797f8da" providerId="ADAL" clId="{B94378F0-1FC4-4EC9-9889-2305F3AA2F53}" dt="2021-08-17T07:49:20.009" v="1358" actId="1036"/>
          <ac:spMkLst>
            <pc:docMk/>
            <pc:sldMk cId="2319050464" sldId="257"/>
            <ac:spMk id="14" creationId="{304BC538-90C8-4320-9CB2-DF58AE806B54}"/>
          </ac:spMkLst>
        </pc:spChg>
        <pc:spChg chg="add mod">
          <ac:chgData name="Inge Huizenga" userId="4f3ab878-6c72-4731-b60c-9e605797f8da" providerId="ADAL" clId="{B94378F0-1FC4-4EC9-9889-2305F3AA2F53}" dt="2021-08-17T07:49:20.009" v="1358" actId="1036"/>
          <ac:spMkLst>
            <pc:docMk/>
            <pc:sldMk cId="2319050464" sldId="257"/>
            <ac:spMk id="15" creationId="{44BD941D-F7F3-498B-9BCD-589B4D95E7E7}"/>
          </ac:spMkLst>
        </pc:spChg>
        <pc:spChg chg="add mod">
          <ac:chgData name="Inge Huizenga" userId="4f3ab878-6c72-4731-b60c-9e605797f8da" providerId="ADAL" clId="{B94378F0-1FC4-4EC9-9889-2305F3AA2F53}" dt="2021-08-17T07:49:20.009" v="1358" actId="1036"/>
          <ac:spMkLst>
            <pc:docMk/>
            <pc:sldMk cId="2319050464" sldId="257"/>
            <ac:spMk id="16" creationId="{C1E8D128-FB57-429E-B579-F1DBB9129F32}"/>
          </ac:spMkLst>
        </pc:spChg>
        <pc:spChg chg="add del mod">
          <ac:chgData name="Inge Huizenga" userId="4f3ab878-6c72-4731-b60c-9e605797f8da" providerId="ADAL" clId="{B94378F0-1FC4-4EC9-9889-2305F3AA2F53}" dt="2021-08-17T07:49:20.009" v="1358" actId="1036"/>
          <ac:spMkLst>
            <pc:docMk/>
            <pc:sldMk cId="2319050464" sldId="257"/>
            <ac:spMk id="17" creationId="{5D0C7727-2A8C-4578-939B-57D953C50C06}"/>
          </ac:spMkLst>
        </pc:spChg>
        <pc:spChg chg="del">
          <ac:chgData name="Inge Huizenga" userId="4f3ab878-6c72-4731-b60c-9e605797f8da" providerId="ADAL" clId="{B94378F0-1FC4-4EC9-9889-2305F3AA2F53}" dt="2021-08-16T11:35:18.286" v="4" actId="478"/>
          <ac:spMkLst>
            <pc:docMk/>
            <pc:sldMk cId="2319050464" sldId="257"/>
            <ac:spMk id="18" creationId="{7DD43319-3761-4A8B-8846-26AB31A30016}"/>
          </ac:spMkLst>
        </pc:spChg>
        <pc:spChg chg="del">
          <ac:chgData name="Inge Huizenga" userId="4f3ab878-6c72-4731-b60c-9e605797f8da" providerId="ADAL" clId="{B94378F0-1FC4-4EC9-9889-2305F3AA2F53}" dt="2021-08-16T11:35:22.261" v="6" actId="478"/>
          <ac:spMkLst>
            <pc:docMk/>
            <pc:sldMk cId="2319050464" sldId="257"/>
            <ac:spMk id="19" creationId="{C0C9C6E9-5059-497F-A7A7-39C527D22606}"/>
          </ac:spMkLst>
        </pc:spChg>
        <pc:spChg chg="mod">
          <ac:chgData name="Inge Huizenga" userId="4f3ab878-6c72-4731-b60c-9e605797f8da" providerId="ADAL" clId="{B94378F0-1FC4-4EC9-9889-2305F3AA2F53}" dt="2021-08-17T07:49:20.009" v="1358" actId="1036"/>
          <ac:spMkLst>
            <pc:docMk/>
            <pc:sldMk cId="2319050464" sldId="257"/>
            <ac:spMk id="20" creationId="{AB7FD197-E284-469D-91B8-0F99B1B6A534}"/>
          </ac:spMkLst>
        </pc:spChg>
        <pc:spChg chg="mod">
          <ac:chgData name="Inge Huizenga" userId="4f3ab878-6c72-4731-b60c-9e605797f8da" providerId="ADAL" clId="{B94378F0-1FC4-4EC9-9889-2305F3AA2F53}" dt="2021-08-17T07:49:20.009" v="1358" actId="1036"/>
          <ac:spMkLst>
            <pc:docMk/>
            <pc:sldMk cId="2319050464" sldId="257"/>
            <ac:spMk id="21" creationId="{5062B823-ADC5-4030-AD88-663B6C93631C}"/>
          </ac:spMkLst>
        </pc:spChg>
        <pc:spChg chg="del">
          <ac:chgData name="Inge Huizenga" userId="4f3ab878-6c72-4731-b60c-9e605797f8da" providerId="ADAL" clId="{B94378F0-1FC4-4EC9-9889-2305F3AA2F53}" dt="2021-08-16T11:38:03.774" v="65" actId="478"/>
          <ac:spMkLst>
            <pc:docMk/>
            <pc:sldMk cId="2319050464" sldId="257"/>
            <ac:spMk id="27" creationId="{8BB20758-A321-43DE-851B-4ADF92B67CD7}"/>
          </ac:spMkLst>
        </pc:spChg>
        <pc:spChg chg="mod">
          <ac:chgData name="Inge Huizenga" userId="4f3ab878-6c72-4731-b60c-9e605797f8da" providerId="ADAL" clId="{B94378F0-1FC4-4EC9-9889-2305F3AA2F53}" dt="2021-08-16T11:57:50.921" v="229"/>
          <ac:spMkLst>
            <pc:docMk/>
            <pc:sldMk cId="2319050464" sldId="257"/>
            <ac:spMk id="30" creationId="{8724CD7B-C416-454D-9508-EA0942E9F801}"/>
          </ac:spMkLst>
        </pc:spChg>
        <pc:spChg chg="del mod">
          <ac:chgData name="Inge Huizenga" userId="4f3ab878-6c72-4731-b60c-9e605797f8da" providerId="ADAL" clId="{B94378F0-1FC4-4EC9-9889-2305F3AA2F53}" dt="2021-08-16T11:52:48.584" v="114" actId="478"/>
          <ac:spMkLst>
            <pc:docMk/>
            <pc:sldMk cId="2319050464" sldId="257"/>
            <ac:spMk id="31" creationId="{A0CA10E1-A611-415D-B54E-F2E7F247B36B}"/>
          </ac:spMkLst>
        </pc:spChg>
        <pc:spChg chg="mod">
          <ac:chgData name="Inge Huizenga" userId="4f3ab878-6c72-4731-b60c-9e605797f8da" providerId="ADAL" clId="{B94378F0-1FC4-4EC9-9889-2305F3AA2F53}" dt="2021-08-17T07:49:20.009" v="1358" actId="1036"/>
          <ac:spMkLst>
            <pc:docMk/>
            <pc:sldMk cId="2319050464" sldId="257"/>
            <ac:spMk id="32" creationId="{5122C814-E2FB-4973-98F6-626BFEE1E8BD}"/>
          </ac:spMkLst>
        </pc:spChg>
        <pc:spChg chg="del">
          <ac:chgData name="Inge Huizenga" userId="4f3ab878-6c72-4731-b60c-9e605797f8da" providerId="ADAL" clId="{B94378F0-1FC4-4EC9-9889-2305F3AA2F53}" dt="2021-08-16T11:37:58.615" v="62" actId="478"/>
          <ac:spMkLst>
            <pc:docMk/>
            <pc:sldMk cId="2319050464" sldId="257"/>
            <ac:spMk id="63" creationId="{01844893-DEE8-41B9-9540-B2D9CE940C4A}"/>
          </ac:spMkLst>
        </pc:spChg>
        <pc:spChg chg="del">
          <ac:chgData name="Inge Huizenga" userId="4f3ab878-6c72-4731-b60c-9e605797f8da" providerId="ADAL" clId="{B94378F0-1FC4-4EC9-9889-2305F3AA2F53}" dt="2021-08-16T11:38:00.797" v="63" actId="478"/>
          <ac:spMkLst>
            <pc:docMk/>
            <pc:sldMk cId="2319050464" sldId="257"/>
            <ac:spMk id="64" creationId="{10A1B0DA-3445-426A-80C8-E514C3F3F2B5}"/>
          </ac:spMkLst>
        </pc:spChg>
        <pc:spChg chg="del mod">
          <ac:chgData name="Inge Huizenga" userId="4f3ab878-6c72-4731-b60c-9e605797f8da" providerId="ADAL" clId="{B94378F0-1FC4-4EC9-9889-2305F3AA2F53}" dt="2021-08-16T11:54:47.336" v="213" actId="478"/>
          <ac:spMkLst>
            <pc:docMk/>
            <pc:sldMk cId="2319050464" sldId="257"/>
            <ac:spMk id="65" creationId="{CAE6ADA6-8292-4375-8115-98DBFFF08298}"/>
          </ac:spMkLst>
        </pc:spChg>
        <pc:spChg chg="del">
          <ac:chgData name="Inge Huizenga" userId="4f3ab878-6c72-4731-b60c-9e605797f8da" providerId="ADAL" clId="{B94378F0-1FC4-4EC9-9889-2305F3AA2F53}" dt="2021-08-16T11:38:08.673" v="69" actId="478"/>
          <ac:spMkLst>
            <pc:docMk/>
            <pc:sldMk cId="2319050464" sldId="257"/>
            <ac:spMk id="66" creationId="{FA45C5CF-793E-40BE-9665-3547E6576293}"/>
          </ac:spMkLst>
        </pc:spChg>
        <pc:spChg chg="del">
          <ac:chgData name="Inge Huizenga" userId="4f3ab878-6c72-4731-b60c-9e605797f8da" providerId="ADAL" clId="{B94378F0-1FC4-4EC9-9889-2305F3AA2F53}" dt="2021-08-16T11:38:02.558" v="64" actId="478"/>
          <ac:spMkLst>
            <pc:docMk/>
            <pc:sldMk cId="2319050464" sldId="257"/>
            <ac:spMk id="67" creationId="{C34D757B-3406-49E0-897E-CE5CDF553E85}"/>
          </ac:spMkLst>
        </pc:spChg>
        <pc:picChg chg="del mod">
          <ac:chgData name="Inge Huizenga" userId="4f3ab878-6c72-4731-b60c-9e605797f8da" providerId="ADAL" clId="{B94378F0-1FC4-4EC9-9889-2305F3AA2F53}" dt="2021-08-16T12:11:11.526" v="851" actId="478"/>
          <ac:picMkLst>
            <pc:docMk/>
            <pc:sldMk cId="2319050464" sldId="257"/>
            <ac:picMk id="16" creationId="{0AE9BD55-CED5-4454-A95A-BFD53634CF60}"/>
          </ac:picMkLst>
        </pc:picChg>
        <pc:picChg chg="mod">
          <ac:chgData name="Inge Huizenga" userId="4f3ab878-6c72-4731-b60c-9e605797f8da" providerId="ADAL" clId="{B94378F0-1FC4-4EC9-9889-2305F3AA2F53}" dt="2021-08-16T11:57:50.921" v="229"/>
          <ac:picMkLst>
            <pc:docMk/>
            <pc:sldMk cId="2319050464" sldId="257"/>
            <ac:picMk id="24" creationId="{45873419-2F03-4AB0-83C0-0ACE544506B8}"/>
          </ac:picMkLst>
        </pc:picChg>
        <pc:picChg chg="add mod">
          <ac:chgData name="Inge Huizenga" userId="4f3ab878-6c72-4731-b60c-9e605797f8da" providerId="ADAL" clId="{B94378F0-1FC4-4EC9-9889-2305F3AA2F53}" dt="2021-08-17T06:52:08.488" v="1010" actId="1076"/>
          <ac:picMkLst>
            <pc:docMk/>
            <pc:sldMk cId="2319050464" sldId="257"/>
            <ac:picMk id="33" creationId="{F7615C2B-0FCB-4CBB-8AD1-8C715AD6C8B5}"/>
          </ac:picMkLst>
        </pc:picChg>
      </pc:sldChg>
      <pc:sldMasterChg chg="modSp modSldLayout">
        <pc:chgData name="Inge Huizenga" userId="4f3ab878-6c72-4731-b60c-9e605797f8da" providerId="ADAL" clId="{B94378F0-1FC4-4EC9-9889-2305F3AA2F53}" dt="2021-08-16T11:57:50.921" v="229"/>
        <pc:sldMasterMkLst>
          <pc:docMk/>
          <pc:sldMasterMk cId="302758771" sldId="2147483660"/>
        </pc:sldMasterMkLst>
        <pc:spChg chg="mod">
          <ac:chgData name="Inge Huizenga" userId="4f3ab878-6c72-4731-b60c-9e605797f8da" providerId="ADAL" clId="{B94378F0-1FC4-4EC9-9889-2305F3AA2F53}" dt="2021-08-16T11:57:50.921" v="229"/>
          <ac:spMkLst>
            <pc:docMk/>
            <pc:sldMasterMk cId="302758771" sldId="2147483660"/>
            <ac:spMk id="2" creationId="{00000000-0000-0000-0000-000000000000}"/>
          </ac:spMkLst>
        </pc:spChg>
        <pc:spChg chg="mod">
          <ac:chgData name="Inge Huizenga" userId="4f3ab878-6c72-4731-b60c-9e605797f8da" providerId="ADAL" clId="{B94378F0-1FC4-4EC9-9889-2305F3AA2F53}" dt="2021-08-16T11:57:50.921" v="229"/>
          <ac:spMkLst>
            <pc:docMk/>
            <pc:sldMasterMk cId="302758771" sldId="2147483660"/>
            <ac:spMk id="3" creationId="{00000000-0000-0000-0000-000000000000}"/>
          </ac:spMkLst>
        </pc:spChg>
        <pc:spChg chg="mod">
          <ac:chgData name="Inge Huizenga" userId="4f3ab878-6c72-4731-b60c-9e605797f8da" providerId="ADAL" clId="{B94378F0-1FC4-4EC9-9889-2305F3AA2F53}" dt="2021-08-16T11:57:50.921" v="229"/>
          <ac:spMkLst>
            <pc:docMk/>
            <pc:sldMasterMk cId="302758771" sldId="2147483660"/>
            <ac:spMk id="4" creationId="{00000000-0000-0000-0000-000000000000}"/>
          </ac:spMkLst>
        </pc:spChg>
        <pc:spChg chg="mod">
          <ac:chgData name="Inge Huizenga" userId="4f3ab878-6c72-4731-b60c-9e605797f8da" providerId="ADAL" clId="{B94378F0-1FC4-4EC9-9889-2305F3AA2F53}" dt="2021-08-16T11:57:50.921" v="229"/>
          <ac:spMkLst>
            <pc:docMk/>
            <pc:sldMasterMk cId="302758771" sldId="2147483660"/>
            <ac:spMk id="5" creationId="{00000000-0000-0000-0000-000000000000}"/>
          </ac:spMkLst>
        </pc:spChg>
        <pc:spChg chg="mod">
          <ac:chgData name="Inge Huizenga" userId="4f3ab878-6c72-4731-b60c-9e605797f8da" providerId="ADAL" clId="{B94378F0-1FC4-4EC9-9889-2305F3AA2F53}" dt="2021-08-16T11:57:50.921" v="229"/>
          <ac:spMkLst>
            <pc:docMk/>
            <pc:sldMasterMk cId="302758771" sldId="2147483660"/>
            <ac:spMk id="6" creationId="{00000000-0000-0000-0000-000000000000}"/>
          </ac:spMkLst>
        </pc:spChg>
        <pc:sldLayoutChg chg="modSp">
          <pc:chgData name="Inge Huizenga" userId="4f3ab878-6c72-4731-b60c-9e605797f8da" providerId="ADAL" clId="{B94378F0-1FC4-4EC9-9889-2305F3AA2F53}" dt="2021-08-16T11:57:50.921" v="229"/>
          <pc:sldLayoutMkLst>
            <pc:docMk/>
            <pc:sldMasterMk cId="302758771" sldId="2147483660"/>
            <pc:sldLayoutMk cId="1370859385" sldId="2147483661"/>
          </pc:sldLayoutMkLst>
          <pc:spChg chg="mod">
            <ac:chgData name="Inge Huizenga" userId="4f3ab878-6c72-4731-b60c-9e605797f8da" providerId="ADAL" clId="{B94378F0-1FC4-4EC9-9889-2305F3AA2F53}" dt="2021-08-16T11:57:50.921" v="229"/>
            <ac:spMkLst>
              <pc:docMk/>
              <pc:sldMasterMk cId="302758771" sldId="2147483660"/>
              <pc:sldLayoutMk cId="1370859385" sldId="2147483661"/>
              <ac:spMk id="2" creationId="{00000000-0000-0000-0000-000000000000}"/>
            </ac:spMkLst>
          </pc:spChg>
          <pc:spChg chg="mod">
            <ac:chgData name="Inge Huizenga" userId="4f3ab878-6c72-4731-b60c-9e605797f8da" providerId="ADAL" clId="{B94378F0-1FC4-4EC9-9889-2305F3AA2F53}" dt="2021-08-16T11:57:50.921" v="229"/>
            <ac:spMkLst>
              <pc:docMk/>
              <pc:sldMasterMk cId="302758771" sldId="2147483660"/>
              <pc:sldLayoutMk cId="1370859385" sldId="2147483661"/>
              <ac:spMk id="3" creationId="{00000000-0000-0000-0000-000000000000}"/>
            </ac:spMkLst>
          </pc:spChg>
        </pc:sldLayoutChg>
        <pc:sldLayoutChg chg="modSp">
          <pc:chgData name="Inge Huizenga" userId="4f3ab878-6c72-4731-b60c-9e605797f8da" providerId="ADAL" clId="{B94378F0-1FC4-4EC9-9889-2305F3AA2F53}" dt="2021-08-16T11:57:50.921" v="229"/>
          <pc:sldLayoutMkLst>
            <pc:docMk/>
            <pc:sldMasterMk cId="302758771" sldId="2147483660"/>
            <pc:sldLayoutMk cId="1692851974" sldId="2147483663"/>
          </pc:sldLayoutMkLst>
          <pc:spChg chg="mod">
            <ac:chgData name="Inge Huizenga" userId="4f3ab878-6c72-4731-b60c-9e605797f8da" providerId="ADAL" clId="{B94378F0-1FC4-4EC9-9889-2305F3AA2F53}" dt="2021-08-16T11:57:50.921" v="229"/>
            <ac:spMkLst>
              <pc:docMk/>
              <pc:sldMasterMk cId="302758771" sldId="2147483660"/>
              <pc:sldLayoutMk cId="1692851974" sldId="2147483663"/>
              <ac:spMk id="2" creationId="{00000000-0000-0000-0000-000000000000}"/>
            </ac:spMkLst>
          </pc:spChg>
          <pc:spChg chg="mod">
            <ac:chgData name="Inge Huizenga" userId="4f3ab878-6c72-4731-b60c-9e605797f8da" providerId="ADAL" clId="{B94378F0-1FC4-4EC9-9889-2305F3AA2F53}" dt="2021-08-16T11:57:50.921" v="229"/>
            <ac:spMkLst>
              <pc:docMk/>
              <pc:sldMasterMk cId="302758771" sldId="2147483660"/>
              <pc:sldLayoutMk cId="1692851974" sldId="2147483663"/>
              <ac:spMk id="3" creationId="{00000000-0000-0000-0000-000000000000}"/>
            </ac:spMkLst>
          </pc:spChg>
        </pc:sldLayoutChg>
        <pc:sldLayoutChg chg="modSp">
          <pc:chgData name="Inge Huizenga" userId="4f3ab878-6c72-4731-b60c-9e605797f8da" providerId="ADAL" clId="{B94378F0-1FC4-4EC9-9889-2305F3AA2F53}" dt="2021-08-16T11:57:50.921" v="229"/>
          <pc:sldLayoutMkLst>
            <pc:docMk/>
            <pc:sldMasterMk cId="302758771" sldId="2147483660"/>
            <pc:sldLayoutMk cId="3811310950" sldId="2147483664"/>
          </pc:sldLayoutMkLst>
          <pc:spChg chg="mod">
            <ac:chgData name="Inge Huizenga" userId="4f3ab878-6c72-4731-b60c-9e605797f8da" providerId="ADAL" clId="{B94378F0-1FC4-4EC9-9889-2305F3AA2F53}" dt="2021-08-16T11:57:50.921" v="229"/>
            <ac:spMkLst>
              <pc:docMk/>
              <pc:sldMasterMk cId="302758771" sldId="2147483660"/>
              <pc:sldLayoutMk cId="3811310950" sldId="2147483664"/>
              <ac:spMk id="3" creationId="{00000000-0000-0000-0000-000000000000}"/>
            </ac:spMkLst>
          </pc:spChg>
          <pc:spChg chg="mod">
            <ac:chgData name="Inge Huizenga" userId="4f3ab878-6c72-4731-b60c-9e605797f8da" providerId="ADAL" clId="{B94378F0-1FC4-4EC9-9889-2305F3AA2F53}" dt="2021-08-16T11:57:50.921" v="229"/>
            <ac:spMkLst>
              <pc:docMk/>
              <pc:sldMasterMk cId="302758771" sldId="2147483660"/>
              <pc:sldLayoutMk cId="3811310950" sldId="2147483664"/>
              <ac:spMk id="4" creationId="{00000000-0000-0000-0000-000000000000}"/>
            </ac:spMkLst>
          </pc:spChg>
        </pc:sldLayoutChg>
        <pc:sldLayoutChg chg="modSp">
          <pc:chgData name="Inge Huizenga" userId="4f3ab878-6c72-4731-b60c-9e605797f8da" providerId="ADAL" clId="{B94378F0-1FC4-4EC9-9889-2305F3AA2F53}" dt="2021-08-16T11:57:50.921" v="229"/>
          <pc:sldLayoutMkLst>
            <pc:docMk/>
            <pc:sldMasterMk cId="302758771" sldId="2147483660"/>
            <pc:sldLayoutMk cId="2683036280" sldId="2147483665"/>
          </pc:sldLayoutMkLst>
          <pc:spChg chg="mod">
            <ac:chgData name="Inge Huizenga" userId="4f3ab878-6c72-4731-b60c-9e605797f8da" providerId="ADAL" clId="{B94378F0-1FC4-4EC9-9889-2305F3AA2F53}" dt="2021-08-16T11:57:50.921" v="229"/>
            <ac:spMkLst>
              <pc:docMk/>
              <pc:sldMasterMk cId="302758771" sldId="2147483660"/>
              <pc:sldLayoutMk cId="2683036280" sldId="2147483665"/>
              <ac:spMk id="2" creationId="{00000000-0000-0000-0000-000000000000}"/>
            </ac:spMkLst>
          </pc:spChg>
          <pc:spChg chg="mod">
            <ac:chgData name="Inge Huizenga" userId="4f3ab878-6c72-4731-b60c-9e605797f8da" providerId="ADAL" clId="{B94378F0-1FC4-4EC9-9889-2305F3AA2F53}" dt="2021-08-16T11:57:50.921" v="229"/>
            <ac:spMkLst>
              <pc:docMk/>
              <pc:sldMasterMk cId="302758771" sldId="2147483660"/>
              <pc:sldLayoutMk cId="2683036280" sldId="2147483665"/>
              <ac:spMk id="3" creationId="{00000000-0000-0000-0000-000000000000}"/>
            </ac:spMkLst>
          </pc:spChg>
          <pc:spChg chg="mod">
            <ac:chgData name="Inge Huizenga" userId="4f3ab878-6c72-4731-b60c-9e605797f8da" providerId="ADAL" clId="{B94378F0-1FC4-4EC9-9889-2305F3AA2F53}" dt="2021-08-16T11:57:50.921" v="229"/>
            <ac:spMkLst>
              <pc:docMk/>
              <pc:sldMasterMk cId="302758771" sldId="2147483660"/>
              <pc:sldLayoutMk cId="2683036280" sldId="2147483665"/>
              <ac:spMk id="4" creationId="{00000000-0000-0000-0000-000000000000}"/>
            </ac:spMkLst>
          </pc:spChg>
          <pc:spChg chg="mod">
            <ac:chgData name="Inge Huizenga" userId="4f3ab878-6c72-4731-b60c-9e605797f8da" providerId="ADAL" clId="{B94378F0-1FC4-4EC9-9889-2305F3AA2F53}" dt="2021-08-16T11:57:50.921" v="229"/>
            <ac:spMkLst>
              <pc:docMk/>
              <pc:sldMasterMk cId="302758771" sldId="2147483660"/>
              <pc:sldLayoutMk cId="2683036280" sldId="2147483665"/>
              <ac:spMk id="5" creationId="{00000000-0000-0000-0000-000000000000}"/>
            </ac:spMkLst>
          </pc:spChg>
          <pc:spChg chg="mod">
            <ac:chgData name="Inge Huizenga" userId="4f3ab878-6c72-4731-b60c-9e605797f8da" providerId="ADAL" clId="{B94378F0-1FC4-4EC9-9889-2305F3AA2F53}" dt="2021-08-16T11:57:50.921" v="229"/>
            <ac:spMkLst>
              <pc:docMk/>
              <pc:sldMasterMk cId="302758771" sldId="2147483660"/>
              <pc:sldLayoutMk cId="2683036280" sldId="2147483665"/>
              <ac:spMk id="6" creationId="{00000000-0000-0000-0000-000000000000}"/>
            </ac:spMkLst>
          </pc:spChg>
        </pc:sldLayoutChg>
        <pc:sldLayoutChg chg="modSp">
          <pc:chgData name="Inge Huizenga" userId="4f3ab878-6c72-4731-b60c-9e605797f8da" providerId="ADAL" clId="{B94378F0-1FC4-4EC9-9889-2305F3AA2F53}" dt="2021-08-16T11:57:50.921" v="229"/>
          <pc:sldLayoutMkLst>
            <pc:docMk/>
            <pc:sldMasterMk cId="302758771" sldId="2147483660"/>
            <pc:sldLayoutMk cId="3331069168" sldId="2147483668"/>
          </pc:sldLayoutMkLst>
          <pc:spChg chg="mod">
            <ac:chgData name="Inge Huizenga" userId="4f3ab878-6c72-4731-b60c-9e605797f8da" providerId="ADAL" clId="{B94378F0-1FC4-4EC9-9889-2305F3AA2F53}" dt="2021-08-16T11:57:50.921" v="229"/>
            <ac:spMkLst>
              <pc:docMk/>
              <pc:sldMasterMk cId="302758771" sldId="2147483660"/>
              <pc:sldLayoutMk cId="3331069168" sldId="2147483668"/>
              <ac:spMk id="2" creationId="{00000000-0000-0000-0000-000000000000}"/>
            </ac:spMkLst>
          </pc:spChg>
          <pc:spChg chg="mod">
            <ac:chgData name="Inge Huizenga" userId="4f3ab878-6c72-4731-b60c-9e605797f8da" providerId="ADAL" clId="{B94378F0-1FC4-4EC9-9889-2305F3AA2F53}" dt="2021-08-16T11:57:50.921" v="229"/>
            <ac:spMkLst>
              <pc:docMk/>
              <pc:sldMasterMk cId="302758771" sldId="2147483660"/>
              <pc:sldLayoutMk cId="3331069168" sldId="2147483668"/>
              <ac:spMk id="3" creationId="{00000000-0000-0000-0000-000000000000}"/>
            </ac:spMkLst>
          </pc:spChg>
          <pc:spChg chg="mod">
            <ac:chgData name="Inge Huizenga" userId="4f3ab878-6c72-4731-b60c-9e605797f8da" providerId="ADAL" clId="{B94378F0-1FC4-4EC9-9889-2305F3AA2F53}" dt="2021-08-16T11:57:50.921" v="229"/>
            <ac:spMkLst>
              <pc:docMk/>
              <pc:sldMasterMk cId="302758771" sldId="2147483660"/>
              <pc:sldLayoutMk cId="3331069168" sldId="2147483668"/>
              <ac:spMk id="4" creationId="{00000000-0000-0000-0000-000000000000}"/>
            </ac:spMkLst>
          </pc:spChg>
        </pc:sldLayoutChg>
        <pc:sldLayoutChg chg="modSp">
          <pc:chgData name="Inge Huizenga" userId="4f3ab878-6c72-4731-b60c-9e605797f8da" providerId="ADAL" clId="{B94378F0-1FC4-4EC9-9889-2305F3AA2F53}" dt="2021-08-16T11:57:50.921" v="229"/>
          <pc:sldLayoutMkLst>
            <pc:docMk/>
            <pc:sldMasterMk cId="302758771" sldId="2147483660"/>
            <pc:sldLayoutMk cId="3170505063" sldId="2147483669"/>
          </pc:sldLayoutMkLst>
          <pc:spChg chg="mod">
            <ac:chgData name="Inge Huizenga" userId="4f3ab878-6c72-4731-b60c-9e605797f8da" providerId="ADAL" clId="{B94378F0-1FC4-4EC9-9889-2305F3AA2F53}" dt="2021-08-16T11:57:50.921" v="229"/>
            <ac:spMkLst>
              <pc:docMk/>
              <pc:sldMasterMk cId="302758771" sldId="2147483660"/>
              <pc:sldLayoutMk cId="3170505063" sldId="2147483669"/>
              <ac:spMk id="2" creationId="{00000000-0000-0000-0000-000000000000}"/>
            </ac:spMkLst>
          </pc:spChg>
          <pc:spChg chg="mod">
            <ac:chgData name="Inge Huizenga" userId="4f3ab878-6c72-4731-b60c-9e605797f8da" providerId="ADAL" clId="{B94378F0-1FC4-4EC9-9889-2305F3AA2F53}" dt="2021-08-16T11:57:50.921" v="229"/>
            <ac:spMkLst>
              <pc:docMk/>
              <pc:sldMasterMk cId="302758771" sldId="2147483660"/>
              <pc:sldLayoutMk cId="3170505063" sldId="2147483669"/>
              <ac:spMk id="3" creationId="{00000000-0000-0000-0000-000000000000}"/>
            </ac:spMkLst>
          </pc:spChg>
          <pc:spChg chg="mod">
            <ac:chgData name="Inge Huizenga" userId="4f3ab878-6c72-4731-b60c-9e605797f8da" providerId="ADAL" clId="{B94378F0-1FC4-4EC9-9889-2305F3AA2F53}" dt="2021-08-16T11:57:50.921" v="229"/>
            <ac:spMkLst>
              <pc:docMk/>
              <pc:sldMasterMk cId="302758771" sldId="2147483660"/>
              <pc:sldLayoutMk cId="3170505063" sldId="2147483669"/>
              <ac:spMk id="4" creationId="{00000000-0000-0000-0000-000000000000}"/>
            </ac:spMkLst>
          </pc:spChg>
        </pc:sldLayoutChg>
        <pc:sldLayoutChg chg="modSp">
          <pc:chgData name="Inge Huizenga" userId="4f3ab878-6c72-4731-b60c-9e605797f8da" providerId="ADAL" clId="{B94378F0-1FC4-4EC9-9889-2305F3AA2F53}" dt="2021-08-16T11:57:50.921" v="229"/>
          <pc:sldLayoutMkLst>
            <pc:docMk/>
            <pc:sldMasterMk cId="302758771" sldId="2147483660"/>
            <pc:sldLayoutMk cId="261893610" sldId="2147483671"/>
          </pc:sldLayoutMkLst>
          <pc:spChg chg="mod">
            <ac:chgData name="Inge Huizenga" userId="4f3ab878-6c72-4731-b60c-9e605797f8da" providerId="ADAL" clId="{B94378F0-1FC4-4EC9-9889-2305F3AA2F53}" dt="2021-08-16T11:57:50.921" v="229"/>
            <ac:spMkLst>
              <pc:docMk/>
              <pc:sldMasterMk cId="302758771" sldId="2147483660"/>
              <pc:sldLayoutMk cId="261893610" sldId="2147483671"/>
              <ac:spMk id="2" creationId="{00000000-0000-0000-0000-000000000000}"/>
            </ac:spMkLst>
          </pc:spChg>
          <pc:spChg chg="mod">
            <ac:chgData name="Inge Huizenga" userId="4f3ab878-6c72-4731-b60c-9e605797f8da" providerId="ADAL" clId="{B94378F0-1FC4-4EC9-9889-2305F3AA2F53}" dt="2021-08-16T11:57:50.921" v="229"/>
            <ac:spMkLst>
              <pc:docMk/>
              <pc:sldMasterMk cId="302758771" sldId="2147483660"/>
              <pc:sldLayoutMk cId="261893610" sldId="2147483671"/>
              <ac:spMk id="3" creationId="{00000000-0000-0000-0000-000000000000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A0F4B1-856E-4571-9AB2-2F1DD3EE6A76}" type="datetimeFigureOut">
              <a:rPr lang="nl-NL" smtClean="0"/>
              <a:t>16-9-2021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2560638" y="1143000"/>
            <a:ext cx="17367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615F58-1D1A-44DC-A18C-C4941EBA519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20485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995312"/>
            <a:ext cx="5829300" cy="424462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6403627"/>
            <a:ext cx="5143500" cy="2943577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25" indent="0" algn="ctr">
              <a:buNone/>
              <a:defRPr sz="1500"/>
            </a:lvl2pPr>
            <a:lvl3pPr marL="685849" indent="0" algn="ctr">
              <a:buNone/>
              <a:defRPr sz="1350"/>
            </a:lvl3pPr>
            <a:lvl4pPr marL="1028774" indent="0" algn="ctr">
              <a:buNone/>
              <a:defRPr sz="1200"/>
            </a:lvl4pPr>
            <a:lvl5pPr marL="1371699" indent="0" algn="ctr">
              <a:buNone/>
              <a:defRPr sz="1200"/>
            </a:lvl5pPr>
            <a:lvl6pPr marL="1714623" indent="0" algn="ctr">
              <a:buNone/>
              <a:defRPr sz="1200"/>
            </a:lvl6pPr>
            <a:lvl7pPr marL="2057548" indent="0" algn="ctr">
              <a:buNone/>
              <a:defRPr sz="1200"/>
            </a:lvl7pPr>
            <a:lvl8pPr marL="2400472" indent="0" algn="ctr">
              <a:buNone/>
              <a:defRPr sz="1200"/>
            </a:lvl8pPr>
            <a:lvl9pPr marL="2743397" indent="0" algn="ctr">
              <a:buNone/>
              <a:defRPr sz="1200"/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CFFAF-C266-4F2F-8BE6-4BDAD3BD0517}" type="datetimeFigureOut">
              <a:rPr lang="nl-NL" smtClean="0"/>
              <a:t>16-9-2021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32086-21D1-4886-90E7-EF7C0ABA3A9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70859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CFFAF-C266-4F2F-8BE6-4BDAD3BD0517}" type="datetimeFigureOut">
              <a:rPr lang="nl-NL" smtClean="0"/>
              <a:t>16-9-2021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32086-21D1-4886-90E7-EF7C0ABA3A9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94055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649111"/>
            <a:ext cx="1478756" cy="10332156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649111"/>
            <a:ext cx="4350544" cy="10332156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CFFAF-C266-4F2F-8BE6-4BDAD3BD0517}" type="datetimeFigureOut">
              <a:rPr lang="nl-NL" smtClean="0"/>
              <a:t>16-9-2021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32086-21D1-4886-90E7-EF7C0ABA3A9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18936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CFFAF-C266-4F2F-8BE6-4BDAD3BD0517}" type="datetimeFigureOut">
              <a:rPr lang="nl-NL" smtClean="0"/>
              <a:t>16-9-2021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32086-21D1-4886-90E7-EF7C0ABA3A9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99457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3039537"/>
            <a:ext cx="5915025" cy="507153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8159052"/>
            <a:ext cx="5915025" cy="266699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2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49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7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99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62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5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47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39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CFFAF-C266-4F2F-8BE6-4BDAD3BD0517}" type="datetimeFigureOut">
              <a:rPr lang="nl-NL" smtClean="0"/>
              <a:t>16-9-2021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32086-21D1-4886-90E7-EF7C0ABA3A9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928519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3245556"/>
            <a:ext cx="2914650" cy="7735712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3245556"/>
            <a:ext cx="2914650" cy="7735712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CFFAF-C266-4F2F-8BE6-4BDAD3BD0517}" type="datetimeFigureOut">
              <a:rPr lang="nl-NL" smtClean="0"/>
              <a:t>16-9-2021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32086-21D1-4886-90E7-EF7C0ABA3A9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113109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9114"/>
            <a:ext cx="5915025" cy="2356556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3" y="2988734"/>
            <a:ext cx="2901255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25" indent="0">
              <a:buNone/>
              <a:defRPr sz="1500" b="1"/>
            </a:lvl2pPr>
            <a:lvl3pPr marL="685849" indent="0">
              <a:buNone/>
              <a:defRPr sz="1350" b="1"/>
            </a:lvl3pPr>
            <a:lvl4pPr marL="1028774" indent="0">
              <a:buNone/>
              <a:defRPr sz="1200" b="1"/>
            </a:lvl4pPr>
            <a:lvl5pPr marL="1371699" indent="0">
              <a:buNone/>
              <a:defRPr sz="1200" b="1"/>
            </a:lvl5pPr>
            <a:lvl6pPr marL="1714623" indent="0">
              <a:buNone/>
              <a:defRPr sz="1200" b="1"/>
            </a:lvl6pPr>
            <a:lvl7pPr marL="2057548" indent="0">
              <a:buNone/>
              <a:defRPr sz="1200" b="1"/>
            </a:lvl7pPr>
            <a:lvl8pPr marL="2400472" indent="0">
              <a:buNone/>
              <a:defRPr sz="1200" b="1"/>
            </a:lvl8pPr>
            <a:lvl9pPr marL="2743397" indent="0">
              <a:buNone/>
              <a:defRPr sz="12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3" y="4453470"/>
            <a:ext cx="2901255" cy="6550379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5" y="2988734"/>
            <a:ext cx="2915543" cy="146473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25" indent="0">
              <a:buNone/>
              <a:defRPr sz="1500" b="1"/>
            </a:lvl2pPr>
            <a:lvl3pPr marL="685849" indent="0">
              <a:buNone/>
              <a:defRPr sz="1350" b="1"/>
            </a:lvl3pPr>
            <a:lvl4pPr marL="1028774" indent="0">
              <a:buNone/>
              <a:defRPr sz="1200" b="1"/>
            </a:lvl4pPr>
            <a:lvl5pPr marL="1371699" indent="0">
              <a:buNone/>
              <a:defRPr sz="1200" b="1"/>
            </a:lvl5pPr>
            <a:lvl6pPr marL="1714623" indent="0">
              <a:buNone/>
              <a:defRPr sz="1200" b="1"/>
            </a:lvl6pPr>
            <a:lvl7pPr marL="2057548" indent="0">
              <a:buNone/>
              <a:defRPr sz="1200" b="1"/>
            </a:lvl7pPr>
            <a:lvl8pPr marL="2400472" indent="0">
              <a:buNone/>
              <a:defRPr sz="1200" b="1"/>
            </a:lvl8pPr>
            <a:lvl9pPr marL="2743397" indent="0">
              <a:buNone/>
              <a:defRPr sz="12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5" y="4453470"/>
            <a:ext cx="2915543" cy="6550379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CFFAF-C266-4F2F-8BE6-4BDAD3BD0517}" type="datetimeFigureOut">
              <a:rPr lang="nl-NL" smtClean="0"/>
              <a:t>16-9-2021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32086-21D1-4886-90E7-EF7C0ABA3A9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83036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CFFAF-C266-4F2F-8BE6-4BDAD3BD0517}" type="datetimeFigureOut">
              <a:rPr lang="nl-NL" smtClean="0"/>
              <a:t>16-9-2021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32086-21D1-4886-90E7-EF7C0ABA3A9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644969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CFFAF-C266-4F2F-8BE6-4BDAD3BD0517}" type="datetimeFigureOut">
              <a:rPr lang="nl-NL" smtClean="0"/>
              <a:t>16-9-2021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32086-21D1-4886-90E7-EF7C0ABA3A9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95410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5" y="1755425"/>
            <a:ext cx="3471863" cy="8664222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25" indent="0">
              <a:buNone/>
              <a:defRPr sz="1050"/>
            </a:lvl2pPr>
            <a:lvl3pPr marL="685849" indent="0">
              <a:buNone/>
              <a:defRPr sz="900"/>
            </a:lvl3pPr>
            <a:lvl4pPr marL="1028774" indent="0">
              <a:buNone/>
              <a:defRPr sz="750"/>
            </a:lvl4pPr>
            <a:lvl5pPr marL="1371699" indent="0">
              <a:buNone/>
              <a:defRPr sz="750"/>
            </a:lvl5pPr>
            <a:lvl6pPr marL="1714623" indent="0">
              <a:buNone/>
              <a:defRPr sz="750"/>
            </a:lvl6pPr>
            <a:lvl7pPr marL="2057548" indent="0">
              <a:buNone/>
              <a:defRPr sz="750"/>
            </a:lvl7pPr>
            <a:lvl8pPr marL="2400472" indent="0">
              <a:buNone/>
              <a:defRPr sz="750"/>
            </a:lvl8pPr>
            <a:lvl9pPr marL="2743397" indent="0">
              <a:buNone/>
              <a:defRPr sz="75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CFFAF-C266-4F2F-8BE6-4BDAD3BD0517}" type="datetimeFigureOut">
              <a:rPr lang="nl-NL" smtClean="0"/>
              <a:t>16-9-2021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32086-21D1-4886-90E7-EF7C0ABA3A9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31069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812800"/>
            <a:ext cx="2211884" cy="28448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5" y="1755425"/>
            <a:ext cx="3471863" cy="8664222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25" indent="0">
              <a:buNone/>
              <a:defRPr sz="2100"/>
            </a:lvl2pPr>
            <a:lvl3pPr marL="685849" indent="0">
              <a:buNone/>
              <a:defRPr sz="1800"/>
            </a:lvl3pPr>
            <a:lvl4pPr marL="1028774" indent="0">
              <a:buNone/>
              <a:defRPr sz="1500"/>
            </a:lvl4pPr>
            <a:lvl5pPr marL="1371699" indent="0">
              <a:buNone/>
              <a:defRPr sz="1500"/>
            </a:lvl5pPr>
            <a:lvl6pPr marL="1714623" indent="0">
              <a:buNone/>
              <a:defRPr sz="1500"/>
            </a:lvl6pPr>
            <a:lvl7pPr marL="2057548" indent="0">
              <a:buNone/>
              <a:defRPr sz="1500"/>
            </a:lvl7pPr>
            <a:lvl8pPr marL="2400472" indent="0">
              <a:buNone/>
              <a:defRPr sz="1500"/>
            </a:lvl8pPr>
            <a:lvl9pPr marL="2743397" indent="0">
              <a:buNone/>
              <a:defRPr sz="15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3657600"/>
            <a:ext cx="2211884" cy="6776156"/>
          </a:xfrm>
        </p:spPr>
        <p:txBody>
          <a:bodyPr/>
          <a:lstStyle>
            <a:lvl1pPr marL="0" indent="0">
              <a:buNone/>
              <a:defRPr sz="1200"/>
            </a:lvl1pPr>
            <a:lvl2pPr marL="342925" indent="0">
              <a:buNone/>
              <a:defRPr sz="1050"/>
            </a:lvl2pPr>
            <a:lvl3pPr marL="685849" indent="0">
              <a:buNone/>
              <a:defRPr sz="900"/>
            </a:lvl3pPr>
            <a:lvl4pPr marL="1028774" indent="0">
              <a:buNone/>
              <a:defRPr sz="750"/>
            </a:lvl4pPr>
            <a:lvl5pPr marL="1371699" indent="0">
              <a:buNone/>
              <a:defRPr sz="750"/>
            </a:lvl5pPr>
            <a:lvl6pPr marL="1714623" indent="0">
              <a:buNone/>
              <a:defRPr sz="750"/>
            </a:lvl6pPr>
            <a:lvl7pPr marL="2057548" indent="0">
              <a:buNone/>
              <a:defRPr sz="750"/>
            </a:lvl7pPr>
            <a:lvl8pPr marL="2400472" indent="0">
              <a:buNone/>
              <a:defRPr sz="750"/>
            </a:lvl8pPr>
            <a:lvl9pPr marL="2743397" indent="0">
              <a:buNone/>
              <a:defRPr sz="75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CFFAF-C266-4F2F-8BE6-4BDAD3BD0517}" type="datetimeFigureOut">
              <a:rPr lang="nl-NL" smtClean="0"/>
              <a:t>16-9-2021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832086-21D1-4886-90E7-EF7C0ABA3A9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705050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649114"/>
            <a:ext cx="5915025" cy="23565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3245556"/>
            <a:ext cx="5915025" cy="7735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11300185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8CFFAF-C266-4F2F-8BE6-4BDAD3BD0517}" type="datetimeFigureOut">
              <a:rPr lang="nl-NL" smtClean="0"/>
              <a:t>16-9-2021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11300185"/>
            <a:ext cx="2314575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11300185"/>
            <a:ext cx="1543050" cy="6491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832086-21D1-4886-90E7-EF7C0ABA3A9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2758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49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62" indent="-171462" algn="l" defTabSz="68584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87" indent="-171462" algn="l" defTabSz="68584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311" indent="-171462" algn="l" defTabSz="68584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236" indent="-171462" algn="l" defTabSz="68584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161" indent="-171462" algn="l" defTabSz="68584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085" indent="-171462" algn="l" defTabSz="68584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010" indent="-171462" algn="l" defTabSz="68584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934" indent="-171462" algn="l" defTabSz="68584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859" indent="-171462" algn="l" defTabSz="68584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25" algn="l" defTabSz="6858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49" algn="l" defTabSz="6858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74" algn="l" defTabSz="6858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99" algn="l" defTabSz="6858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623" algn="l" defTabSz="6858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548" algn="l" defTabSz="6858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472" algn="l" defTabSz="6858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397" algn="l" defTabSz="68584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hyperlink" Target="mailto:ihuizenga@holland.com" TargetMode="Externa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8">
            <a:extLst>
              <a:ext uri="{FF2B5EF4-FFF2-40B4-BE49-F238E27FC236}">
                <a16:creationId xmlns:a16="http://schemas.microsoft.com/office/drawing/2014/main" id="{9E525FF8-B715-4764-BA6B-C992C274D32C}"/>
              </a:ext>
            </a:extLst>
          </p:cNvPr>
          <p:cNvSpPr/>
          <p:nvPr/>
        </p:nvSpPr>
        <p:spPr>
          <a:xfrm>
            <a:off x="0" y="2"/>
            <a:ext cx="6858000" cy="3244645"/>
          </a:xfrm>
          <a:prstGeom prst="rect">
            <a:avLst/>
          </a:prstGeom>
          <a:solidFill>
            <a:srgbClr val="0000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82CD5B90-E5BB-49A0-B9F9-4A533F5F38F5}"/>
              </a:ext>
            </a:extLst>
          </p:cNvPr>
          <p:cNvSpPr txBox="1"/>
          <p:nvPr/>
        </p:nvSpPr>
        <p:spPr>
          <a:xfrm>
            <a:off x="126815" y="289691"/>
            <a:ext cx="6619912" cy="95410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nl-NL" sz="2800" b="1" dirty="0">
                <a:solidFill>
                  <a:schemeClr val="accent2"/>
                </a:solidFill>
                <a:latin typeface="Gibson" pitchFamily="50" charset="0"/>
              </a:rPr>
              <a:t>Titel Publicatie</a:t>
            </a:r>
            <a:br>
              <a:rPr lang="nl-NL" sz="2800" b="1" dirty="0">
                <a:solidFill>
                  <a:schemeClr val="accent2"/>
                </a:solidFill>
                <a:latin typeface="Gibson" pitchFamily="50" charset="0"/>
              </a:rPr>
            </a:br>
            <a:endParaRPr lang="nl-NL" sz="2800" b="1" dirty="0">
              <a:solidFill>
                <a:schemeClr val="accent2"/>
              </a:solidFill>
              <a:latin typeface="Gibson" pitchFamily="50" charset="0"/>
            </a:endParaRP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C3206856-8A15-4297-94AC-30C916C76230}"/>
              </a:ext>
            </a:extLst>
          </p:cNvPr>
          <p:cNvSpPr txBox="1"/>
          <p:nvPr/>
        </p:nvSpPr>
        <p:spPr>
          <a:xfrm>
            <a:off x="1849349" y="1651048"/>
            <a:ext cx="4897378" cy="181588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nl-NL" sz="1400" dirty="0">
                <a:solidFill>
                  <a:srgbClr val="FF6F00"/>
                </a:solidFill>
                <a:latin typeface="Gibson" pitchFamily="50" charset="0"/>
              </a:rPr>
              <a:t>Introductie die stimuleert om verder te lezen.</a:t>
            </a:r>
          </a:p>
          <a:p>
            <a:r>
              <a:rPr lang="nl-NL" sz="1400" dirty="0">
                <a:solidFill>
                  <a:srgbClr val="FF6F00"/>
                </a:solidFill>
                <a:latin typeface="Gibson" pitchFamily="50" charset="0"/>
              </a:rPr>
              <a:t>Vermeld aan het einde van de tekst bron en jaartal </a:t>
            </a:r>
          </a:p>
          <a:p>
            <a:r>
              <a:rPr lang="nl-NL" sz="1400" dirty="0">
                <a:solidFill>
                  <a:srgbClr val="FF6F00"/>
                </a:solidFill>
                <a:latin typeface="Gibson" pitchFamily="50" charset="0"/>
              </a:rPr>
              <a:t>(bijv. …. - Bron: DDL, 2020)</a:t>
            </a:r>
          </a:p>
          <a:p>
            <a:endParaRPr lang="nl-NL" sz="1400" dirty="0">
              <a:solidFill>
                <a:srgbClr val="FF6F00"/>
              </a:solidFill>
              <a:latin typeface="Gibson" pitchFamily="50" charset="0"/>
            </a:endParaRPr>
          </a:p>
          <a:p>
            <a:endParaRPr lang="nl-NL" sz="1400" dirty="0">
              <a:solidFill>
                <a:srgbClr val="FF6F00"/>
              </a:solidFill>
              <a:latin typeface="Gibson" pitchFamily="50" charset="0"/>
            </a:endParaRPr>
          </a:p>
          <a:p>
            <a:endParaRPr lang="nl-NL" sz="1400" dirty="0">
              <a:solidFill>
                <a:srgbClr val="FF6F00"/>
              </a:solidFill>
              <a:latin typeface="Gibson" pitchFamily="50" charset="0"/>
            </a:endParaRPr>
          </a:p>
          <a:p>
            <a:endParaRPr lang="nl-NL" sz="1400" dirty="0">
              <a:solidFill>
                <a:srgbClr val="FF6F00"/>
              </a:solidFill>
              <a:latin typeface="Gibson" pitchFamily="50" charset="0"/>
            </a:endParaRPr>
          </a:p>
          <a:p>
            <a:endParaRPr lang="nl-NL" sz="1400" dirty="0">
              <a:solidFill>
                <a:srgbClr val="FF6F00"/>
              </a:solidFill>
              <a:latin typeface="Gibson" pitchFamily="50" charset="0"/>
            </a:endParaRP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3A04362B-D105-4FFE-A93B-5783C950A85D}"/>
              </a:ext>
            </a:extLst>
          </p:cNvPr>
          <p:cNvSpPr txBox="1"/>
          <p:nvPr/>
        </p:nvSpPr>
        <p:spPr>
          <a:xfrm>
            <a:off x="126815" y="3534334"/>
            <a:ext cx="4545024" cy="44012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sz="1400" dirty="0">
                <a:cs typeface="Arial" panose="020B0604020202020204" pitchFamily="34" charset="0"/>
              </a:rPr>
              <a:t>Bodytekst</a:t>
            </a:r>
          </a:p>
          <a:p>
            <a:r>
              <a:rPr lang="nl-NL" sz="1400" dirty="0">
                <a:cs typeface="Arial" panose="020B0604020202020204" pitchFamily="34" charset="0"/>
              </a:rPr>
              <a:t>Omschrijving van het project/publicatie. </a:t>
            </a:r>
          </a:p>
          <a:p>
            <a:endParaRPr lang="nl-NL" sz="1400" dirty="0">
              <a:cs typeface="Arial" panose="020B0604020202020204" pitchFamily="34" charset="0"/>
            </a:endParaRPr>
          </a:p>
          <a:p>
            <a:r>
              <a:rPr lang="nl-NL" sz="1400" dirty="0">
                <a:cs typeface="Arial" panose="020B0604020202020204" pitchFamily="34" charset="0"/>
              </a:rPr>
              <a:t>Bijvoorbeeld in 3 alinea’s:</a:t>
            </a:r>
          </a:p>
          <a:p>
            <a:pPr marL="285771" indent="-285771">
              <a:buFontTx/>
              <a:buChar char="-"/>
            </a:pPr>
            <a:r>
              <a:rPr lang="nl-NL" sz="1400" dirty="0">
                <a:cs typeface="Arial" panose="020B0604020202020204" pitchFamily="34" charset="0"/>
              </a:rPr>
              <a:t>Waarom is het gedaan?</a:t>
            </a:r>
          </a:p>
          <a:p>
            <a:pPr marL="285771" indent="-285771">
              <a:buFontTx/>
              <a:buChar char="-"/>
            </a:pPr>
            <a:r>
              <a:rPr lang="nl-NL" sz="1400" dirty="0">
                <a:cs typeface="Arial" panose="020B0604020202020204" pitchFamily="34" charset="0"/>
              </a:rPr>
              <a:t>Wat is het?</a:t>
            </a:r>
          </a:p>
          <a:p>
            <a:pPr marL="285771" indent="-285771">
              <a:buFontTx/>
              <a:buChar char="-"/>
            </a:pPr>
            <a:r>
              <a:rPr lang="nl-NL" sz="1400" dirty="0">
                <a:cs typeface="Arial" panose="020B0604020202020204" pitchFamily="34" charset="0"/>
              </a:rPr>
              <a:t>Wat kun je ermee?</a:t>
            </a:r>
          </a:p>
          <a:p>
            <a:pPr marL="285771" indent="-285771">
              <a:buFontTx/>
              <a:buChar char="-"/>
            </a:pPr>
            <a:r>
              <a:rPr lang="nl-NL" sz="1400" dirty="0">
                <a:cs typeface="Arial" panose="020B0604020202020204" pitchFamily="34" charset="0"/>
              </a:rPr>
              <a:t>Noem eventueel ook de belangrijkste conclusies uit het rapport</a:t>
            </a:r>
          </a:p>
          <a:p>
            <a:endParaRPr lang="nl-NL" sz="1400" dirty="0">
              <a:cs typeface="Arial" panose="020B0604020202020204" pitchFamily="34" charset="0"/>
            </a:endParaRPr>
          </a:p>
          <a:p>
            <a:endParaRPr lang="nl-NL" sz="1400" dirty="0">
              <a:cs typeface="Arial" panose="020B0604020202020204" pitchFamily="34" charset="0"/>
            </a:endParaRPr>
          </a:p>
          <a:p>
            <a:endParaRPr lang="nl-NL" sz="1400" dirty="0">
              <a:cs typeface="Arial" panose="020B0604020202020204" pitchFamily="34" charset="0"/>
            </a:endParaRPr>
          </a:p>
          <a:p>
            <a:endParaRPr lang="nl-NL" sz="1400" dirty="0">
              <a:cs typeface="Arial" panose="020B0604020202020204" pitchFamily="34" charset="0"/>
            </a:endParaRPr>
          </a:p>
          <a:p>
            <a:endParaRPr lang="nl-NL" sz="1400" dirty="0">
              <a:cs typeface="Arial" panose="020B0604020202020204" pitchFamily="34" charset="0"/>
            </a:endParaRPr>
          </a:p>
          <a:p>
            <a:endParaRPr lang="nl-NL" sz="1400" dirty="0">
              <a:cs typeface="Arial" panose="020B0604020202020204" pitchFamily="34" charset="0"/>
            </a:endParaRPr>
          </a:p>
          <a:p>
            <a:endParaRPr lang="nl-NL" sz="1400" dirty="0">
              <a:cs typeface="Arial" panose="020B0604020202020204" pitchFamily="34" charset="0"/>
            </a:endParaRPr>
          </a:p>
          <a:p>
            <a:endParaRPr lang="nl-NL" sz="1400" dirty="0">
              <a:cs typeface="Arial" panose="020B0604020202020204" pitchFamily="34" charset="0"/>
            </a:endParaRPr>
          </a:p>
          <a:p>
            <a:endParaRPr lang="nl-NL" sz="1400" dirty="0">
              <a:cs typeface="Arial" panose="020B0604020202020204" pitchFamily="34" charset="0"/>
            </a:endParaRPr>
          </a:p>
          <a:p>
            <a:endParaRPr lang="nl-NL" sz="1400" dirty="0">
              <a:cs typeface="Arial" panose="020B0604020202020204" pitchFamily="34" charset="0"/>
            </a:endParaRPr>
          </a:p>
          <a:p>
            <a:endParaRPr lang="nl-NL" sz="1400" dirty="0">
              <a:cs typeface="Arial" panose="020B0604020202020204" pitchFamily="34" charset="0"/>
            </a:endParaRP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D7827E45-D326-4ECF-8FBE-81BA7086651B}"/>
              </a:ext>
            </a:extLst>
          </p:cNvPr>
          <p:cNvSpPr txBox="1"/>
          <p:nvPr/>
        </p:nvSpPr>
        <p:spPr>
          <a:xfrm>
            <a:off x="126815" y="11341906"/>
            <a:ext cx="4545024" cy="7386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sz="1400" dirty="0"/>
              <a:t>Naam organisatie:</a:t>
            </a:r>
          </a:p>
          <a:p>
            <a:r>
              <a:rPr lang="nl-NL" sz="1400" dirty="0"/>
              <a:t>Naam contactpersoon:</a:t>
            </a:r>
          </a:p>
          <a:p>
            <a:r>
              <a:rPr lang="nl-NL" sz="1400" dirty="0"/>
              <a:t>E-mail adres:</a:t>
            </a:r>
          </a:p>
        </p:txBody>
      </p:sp>
      <p:sp>
        <p:nvSpPr>
          <p:cNvPr id="14" name="Tekstvak 13">
            <a:extLst>
              <a:ext uri="{FF2B5EF4-FFF2-40B4-BE49-F238E27FC236}">
                <a16:creationId xmlns:a16="http://schemas.microsoft.com/office/drawing/2014/main" id="{304BC538-90C8-4320-9CB2-DF58AE806B54}"/>
              </a:ext>
            </a:extLst>
          </p:cNvPr>
          <p:cNvSpPr txBox="1"/>
          <p:nvPr/>
        </p:nvSpPr>
        <p:spPr>
          <a:xfrm>
            <a:off x="4813115" y="8237437"/>
            <a:ext cx="1933612" cy="22467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sz="1400" dirty="0"/>
              <a:t>In welk </a:t>
            </a:r>
            <a:r>
              <a:rPr lang="nl-NL" sz="1400" dirty="0" err="1"/>
              <a:t>subdossier</a:t>
            </a:r>
            <a:r>
              <a:rPr lang="nl-NL" sz="1400" dirty="0"/>
              <a:t> hoort het thuis?</a:t>
            </a:r>
          </a:p>
          <a:p>
            <a:r>
              <a:rPr lang="nl-NL" sz="1400" dirty="0"/>
              <a:t>(het mag in meerdere </a:t>
            </a:r>
            <a:r>
              <a:rPr lang="nl-NL" sz="1400" dirty="0" err="1"/>
              <a:t>subdossiers</a:t>
            </a:r>
            <a:r>
              <a:rPr lang="nl-NL" sz="1400" dirty="0"/>
              <a:t> vallen)</a:t>
            </a:r>
          </a:p>
          <a:p>
            <a:endParaRPr lang="nl-NL" sz="1400" dirty="0"/>
          </a:p>
          <a:p>
            <a:r>
              <a:rPr lang="nl-NL" sz="1400" dirty="0" err="1"/>
              <a:t>Subdossier</a:t>
            </a:r>
            <a:r>
              <a:rPr lang="nl-NL" sz="1400" dirty="0"/>
              <a:t>(s): ……….……</a:t>
            </a:r>
          </a:p>
          <a:p>
            <a:endParaRPr lang="nl-NL" sz="1400" dirty="0"/>
          </a:p>
          <a:p>
            <a:r>
              <a:rPr lang="nl-NL" sz="1400" dirty="0"/>
              <a:t>Kies hierbij het juiste nummer uit de lijst hiernaast </a:t>
            </a:r>
            <a:r>
              <a:rPr lang="nl-NL" sz="1400" dirty="0">
                <a:sym typeface="Wingdings" panose="05000000000000000000" pitchFamily="2" charset="2"/>
              </a:rPr>
              <a:t> </a:t>
            </a:r>
            <a:endParaRPr lang="nl-NL" sz="1400" dirty="0"/>
          </a:p>
        </p:txBody>
      </p:sp>
      <p:sp>
        <p:nvSpPr>
          <p:cNvPr id="17" name="Tekstvak 16">
            <a:extLst>
              <a:ext uri="{FF2B5EF4-FFF2-40B4-BE49-F238E27FC236}">
                <a16:creationId xmlns:a16="http://schemas.microsoft.com/office/drawing/2014/main" id="{5D0C7727-2A8C-4578-939B-57D953C50C06}"/>
              </a:ext>
            </a:extLst>
          </p:cNvPr>
          <p:cNvSpPr txBox="1"/>
          <p:nvPr/>
        </p:nvSpPr>
        <p:spPr>
          <a:xfrm>
            <a:off x="126815" y="9354048"/>
            <a:ext cx="4545024" cy="160043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sz="1400" dirty="0"/>
              <a:t>Geef hier het type aan: .....Publicatie/Cijfers/Case…..</a:t>
            </a:r>
          </a:p>
          <a:p>
            <a:br>
              <a:rPr lang="nl-NL" sz="1400" dirty="0"/>
            </a:br>
            <a:r>
              <a:rPr lang="nl-NL" sz="1400" dirty="0"/>
              <a:t>Maak daarbij de keuze tussen: </a:t>
            </a:r>
          </a:p>
          <a:p>
            <a:r>
              <a:rPr lang="nl-NL" sz="1400" dirty="0"/>
              <a:t>- </a:t>
            </a:r>
            <a:r>
              <a:rPr lang="nl-NL" sz="1400" b="1" dirty="0"/>
              <a:t>Publicatie</a:t>
            </a:r>
            <a:r>
              <a:rPr lang="nl-NL" sz="1400" dirty="0"/>
              <a:t> (= onderzoeksrapport, samenvatting, tool)</a:t>
            </a:r>
          </a:p>
          <a:p>
            <a:r>
              <a:rPr lang="nl-NL" sz="1400" dirty="0"/>
              <a:t>- </a:t>
            </a:r>
            <a:r>
              <a:rPr lang="nl-NL" sz="1400" b="1" dirty="0"/>
              <a:t>Cijfers</a:t>
            </a:r>
            <a:r>
              <a:rPr lang="nl-NL" sz="1400" dirty="0"/>
              <a:t> (= verwijzing naar een datawebsite)</a:t>
            </a:r>
          </a:p>
          <a:p>
            <a:r>
              <a:rPr lang="nl-NL" sz="1400" dirty="0"/>
              <a:t>- </a:t>
            </a:r>
            <a:r>
              <a:rPr lang="nl-NL" sz="1400" b="1" dirty="0"/>
              <a:t>Case</a:t>
            </a:r>
            <a:r>
              <a:rPr lang="nl-NL" sz="1400" dirty="0"/>
              <a:t> (= praktijkvoorbeeld waarover meer te lezen is op een andere website)</a:t>
            </a:r>
          </a:p>
        </p:txBody>
      </p:sp>
      <p:sp>
        <p:nvSpPr>
          <p:cNvPr id="20" name="Tekstvak 19">
            <a:extLst>
              <a:ext uri="{FF2B5EF4-FFF2-40B4-BE49-F238E27FC236}">
                <a16:creationId xmlns:a16="http://schemas.microsoft.com/office/drawing/2014/main" id="{AB7FD197-E284-469D-91B8-0F99B1B6A534}"/>
              </a:ext>
            </a:extLst>
          </p:cNvPr>
          <p:cNvSpPr txBox="1"/>
          <p:nvPr/>
        </p:nvSpPr>
        <p:spPr>
          <a:xfrm>
            <a:off x="126815" y="11034129"/>
            <a:ext cx="13653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400" b="1" dirty="0"/>
              <a:t>Contactpersoon</a:t>
            </a:r>
          </a:p>
        </p:txBody>
      </p:sp>
      <p:sp>
        <p:nvSpPr>
          <p:cNvPr id="21" name="Tekstvak 20">
            <a:extLst>
              <a:ext uri="{FF2B5EF4-FFF2-40B4-BE49-F238E27FC236}">
                <a16:creationId xmlns:a16="http://schemas.microsoft.com/office/drawing/2014/main" id="{5062B823-ADC5-4030-AD88-663B6C93631C}"/>
              </a:ext>
            </a:extLst>
          </p:cNvPr>
          <p:cNvSpPr txBox="1"/>
          <p:nvPr/>
        </p:nvSpPr>
        <p:spPr>
          <a:xfrm>
            <a:off x="226492" y="9042974"/>
            <a:ext cx="14027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/>
              <a:t>Publicatietype</a:t>
            </a:r>
          </a:p>
        </p:txBody>
      </p:sp>
      <p:pic>
        <p:nvPicPr>
          <p:cNvPr id="24" name="Graphic 23" descr="Afbeelding silhouet">
            <a:extLst>
              <a:ext uri="{FF2B5EF4-FFF2-40B4-BE49-F238E27FC236}">
                <a16:creationId xmlns:a16="http://schemas.microsoft.com/office/drawing/2014/main" id="{45873419-2F03-4AB0-83C0-0ACE544506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9007" y="1354903"/>
            <a:ext cx="1450821" cy="1450821"/>
          </a:xfrm>
          <a:prstGeom prst="rect">
            <a:avLst/>
          </a:prstGeom>
        </p:spPr>
      </p:pic>
      <p:sp>
        <p:nvSpPr>
          <p:cNvPr id="30" name="Tekstvak 29">
            <a:extLst>
              <a:ext uri="{FF2B5EF4-FFF2-40B4-BE49-F238E27FC236}">
                <a16:creationId xmlns:a16="http://schemas.microsoft.com/office/drawing/2014/main" id="{8724CD7B-C416-454D-9508-EA0942E9F801}"/>
              </a:ext>
            </a:extLst>
          </p:cNvPr>
          <p:cNvSpPr txBox="1"/>
          <p:nvPr/>
        </p:nvSpPr>
        <p:spPr>
          <a:xfrm>
            <a:off x="126817" y="2587338"/>
            <a:ext cx="1635203" cy="276999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nl-NL" sz="1200">
                <a:solidFill>
                  <a:schemeClr val="bg1"/>
                </a:solidFill>
              </a:rPr>
              <a:t>Afbeelding </a:t>
            </a:r>
            <a:r>
              <a:rPr lang="nl-NL" sz="1200" dirty="0">
                <a:solidFill>
                  <a:schemeClr val="bg1"/>
                </a:solidFill>
              </a:rPr>
              <a:t>(</a:t>
            </a:r>
            <a:r>
              <a:rPr lang="nl-NL" sz="1200">
                <a:solidFill>
                  <a:schemeClr val="bg1"/>
                </a:solidFill>
              </a:rPr>
              <a:t>optioneel)</a:t>
            </a:r>
            <a:endParaRPr lang="nl-NL" sz="1200" dirty="0">
              <a:solidFill>
                <a:schemeClr val="bg1"/>
              </a:solidFill>
            </a:endParaRPr>
          </a:p>
        </p:txBody>
      </p:sp>
      <p:sp>
        <p:nvSpPr>
          <p:cNvPr id="32" name="Tekstvak 31">
            <a:extLst>
              <a:ext uri="{FF2B5EF4-FFF2-40B4-BE49-F238E27FC236}">
                <a16:creationId xmlns:a16="http://schemas.microsoft.com/office/drawing/2014/main" id="{5122C814-E2FB-4973-98F6-626BFEE1E8BD}"/>
              </a:ext>
            </a:extLst>
          </p:cNvPr>
          <p:cNvSpPr txBox="1"/>
          <p:nvPr/>
        </p:nvSpPr>
        <p:spPr>
          <a:xfrm>
            <a:off x="4903580" y="7913593"/>
            <a:ext cx="17526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/>
              <a:t>Kennisbank dossier</a:t>
            </a:r>
          </a:p>
        </p:txBody>
      </p:sp>
      <p:pic>
        <p:nvPicPr>
          <p:cNvPr id="33" name="Afbeelding 32">
            <a:extLst>
              <a:ext uri="{FF2B5EF4-FFF2-40B4-BE49-F238E27FC236}">
                <a16:creationId xmlns:a16="http://schemas.microsoft.com/office/drawing/2014/main" id="{F7615C2B-0FCB-4CBB-8AD1-8C715AD6C8B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1322" y="6772275"/>
            <a:ext cx="3514725" cy="5419725"/>
          </a:xfrm>
          <a:prstGeom prst="rect">
            <a:avLst/>
          </a:prstGeom>
        </p:spPr>
      </p:pic>
      <p:sp>
        <p:nvSpPr>
          <p:cNvPr id="15" name="Tekstvak 14">
            <a:extLst>
              <a:ext uri="{FF2B5EF4-FFF2-40B4-BE49-F238E27FC236}">
                <a16:creationId xmlns:a16="http://schemas.microsoft.com/office/drawing/2014/main" id="{44BD941D-F7F3-498B-9BCD-589B4D95E7E7}"/>
              </a:ext>
            </a:extLst>
          </p:cNvPr>
          <p:cNvSpPr txBox="1"/>
          <p:nvPr/>
        </p:nvSpPr>
        <p:spPr>
          <a:xfrm>
            <a:off x="126815" y="8224667"/>
            <a:ext cx="4545024" cy="7386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sz="1400" dirty="0"/>
              <a:t>Vul hier de link in naar de website waar de publicatie staat:</a:t>
            </a:r>
          </a:p>
          <a:p>
            <a:r>
              <a:rPr lang="nl-NL" sz="1400" dirty="0"/>
              <a:t>…………………………………………………………………………………………..</a:t>
            </a:r>
          </a:p>
          <a:p>
            <a:r>
              <a:rPr lang="nl-NL" sz="1400" dirty="0"/>
              <a:t>(of stuur de PDF van het rapport mee)</a:t>
            </a:r>
          </a:p>
        </p:txBody>
      </p:sp>
      <p:sp>
        <p:nvSpPr>
          <p:cNvPr id="16" name="Tekstvak 15">
            <a:extLst>
              <a:ext uri="{FF2B5EF4-FFF2-40B4-BE49-F238E27FC236}">
                <a16:creationId xmlns:a16="http://schemas.microsoft.com/office/drawing/2014/main" id="{C1E8D128-FB57-429E-B579-F1DBB9129F32}"/>
              </a:ext>
            </a:extLst>
          </p:cNvPr>
          <p:cNvSpPr txBox="1"/>
          <p:nvPr/>
        </p:nvSpPr>
        <p:spPr>
          <a:xfrm>
            <a:off x="226492" y="7913593"/>
            <a:ext cx="14027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/>
              <a:t>Link</a:t>
            </a:r>
          </a:p>
        </p:txBody>
      </p:sp>
      <p:sp>
        <p:nvSpPr>
          <p:cNvPr id="18" name="Tekstvak 17">
            <a:extLst>
              <a:ext uri="{FF2B5EF4-FFF2-40B4-BE49-F238E27FC236}">
                <a16:creationId xmlns:a16="http://schemas.microsoft.com/office/drawing/2014/main" id="{228AD8E7-948D-42EF-99FD-638D9B630513}"/>
              </a:ext>
            </a:extLst>
          </p:cNvPr>
          <p:cNvSpPr txBox="1"/>
          <p:nvPr/>
        </p:nvSpPr>
        <p:spPr>
          <a:xfrm>
            <a:off x="4813115" y="11341906"/>
            <a:ext cx="1933612" cy="7386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NL" sz="1400" dirty="0"/>
              <a:t>Stuur het ingevulde formulier op naar </a:t>
            </a:r>
            <a:r>
              <a:rPr lang="nl-NL" sz="1400" dirty="0">
                <a:hlinkClick r:id="rId5"/>
              </a:rPr>
              <a:t>ihuizenga@holland.com</a:t>
            </a:r>
            <a:endParaRPr lang="nl-NL" sz="1400" dirty="0"/>
          </a:p>
        </p:txBody>
      </p:sp>
      <p:sp>
        <p:nvSpPr>
          <p:cNvPr id="19" name="Tekstvak 18">
            <a:extLst>
              <a:ext uri="{FF2B5EF4-FFF2-40B4-BE49-F238E27FC236}">
                <a16:creationId xmlns:a16="http://schemas.microsoft.com/office/drawing/2014/main" id="{F3B69EEA-B914-451C-9EEE-CCFA8757E4FF}"/>
              </a:ext>
            </a:extLst>
          </p:cNvPr>
          <p:cNvSpPr txBox="1"/>
          <p:nvPr/>
        </p:nvSpPr>
        <p:spPr>
          <a:xfrm>
            <a:off x="4903580" y="10954486"/>
            <a:ext cx="175268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b="1" dirty="0"/>
              <a:t>Formulier opsturen</a:t>
            </a:r>
          </a:p>
        </p:txBody>
      </p:sp>
    </p:spTree>
    <p:extLst>
      <p:ext uri="{BB962C8B-B14F-4D97-AF65-F5344CB8AC3E}">
        <p14:creationId xmlns:p14="http://schemas.microsoft.com/office/powerpoint/2010/main" val="2319050464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Kantoorthema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thema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thema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64C831B873D8D4BBBA0E6B6EF107006" ma:contentTypeVersion="17" ma:contentTypeDescription="Een nieuw document maken." ma:contentTypeScope="" ma:versionID="675fb02c2996baea4e9b9886912b4498">
  <xsd:schema xmlns:xsd="http://www.w3.org/2001/XMLSchema" xmlns:xs="http://www.w3.org/2001/XMLSchema" xmlns:p="http://schemas.microsoft.com/office/2006/metadata/properties" xmlns:ns1="http://schemas.microsoft.com/sharepoint/v3" xmlns:ns2="795dd275-06bb-4b82-b410-01220582a828" xmlns:ns3="065ba213-0914-4b55-9ede-f76e7614928b" targetNamespace="http://schemas.microsoft.com/office/2006/metadata/properties" ma:root="true" ma:fieldsID="f84d705812913f5c75ae5e560e9a0400" ns1:_="" ns2:_="" ns3:_="">
    <xsd:import namespace="http://schemas.microsoft.com/sharepoint/v3"/>
    <xsd:import namespace="795dd275-06bb-4b82-b410-01220582a828"/>
    <xsd:import namespace="065ba213-0914-4b55-9ede-f76e7614928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  <xsd:element ref="ns2:SharedWithDetails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1:_ip_UnifiedCompliancePolicyProperties" minOccurs="0"/>
                <xsd:element ref="ns1:_ip_UnifiedCompliancePolicyUIAc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Eigenschappen van het geïntegreerd beleid voor naleving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Actie van de gebruikersinterface van het geïntegreerd beleid voor naleving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5dd275-06bb-4b82-b410-01220582a82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Gedeeld met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Hint-hash delen" ma:internalName="SharingHintHash" ma:readOnly="true">
      <xsd:simpleType>
        <xsd:restriction base="dms:Text"/>
      </xsd:simpleType>
    </xsd:element>
    <xsd:element name="SharedWithDetails" ma:index="10" nillable="true" ma:displayName="Gedeeld met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1" nillable="true" ma:displayName="Laatst gedeeld, per gebruik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2" nillable="true" ma:displayName="Laatst gedeeld, per tijdstip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65ba213-0914-4b55-9ede-f76e7614928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3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4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5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6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7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8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56BAB262-2E9B-4D65-BB54-4049D0FCF60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097F987-35B4-4A40-A4D5-5867CAC347D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95dd275-06bb-4b82-b410-01220582a828"/>
    <ds:schemaRef ds:uri="065ba213-0914-4b55-9ede-f76e7614928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00720AF-4E57-4730-8EFA-2AAB60557DE6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204</Words>
  <Application>Microsoft Office PowerPoint</Application>
  <PresentationFormat>Breedbeeld</PresentationFormat>
  <Paragraphs>48</Paragraphs>
  <Slides>1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Gibson</vt:lpstr>
      <vt:lpstr>Kantoorthema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Sanne van Let</dc:creator>
  <cp:lastModifiedBy>Inge Huizenga</cp:lastModifiedBy>
  <cp:revision>9</cp:revision>
  <dcterms:created xsi:type="dcterms:W3CDTF">2021-03-25T12:58:01Z</dcterms:created>
  <dcterms:modified xsi:type="dcterms:W3CDTF">2021-09-16T11:52:45Z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0x010100864C831B873D8D4BBBA0E6B6EF107006</vt:lpwstr>
  </property>
</Properties>
</file>